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6" autoAdjust="0"/>
    <p:restoredTop sz="94660"/>
  </p:normalViewPr>
  <p:slideViewPr>
    <p:cSldViewPr snapToGrid="0">
      <p:cViewPr varScale="1">
        <p:scale>
          <a:sx n="50" d="100"/>
          <a:sy n="50" d="100"/>
        </p:scale>
        <p:origin x="52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AFCA9A-5003-4FF7-BFA6-CBB5C7393AF7}" type="doc">
      <dgm:prSet loTypeId="urn:microsoft.com/office/officeart/2005/8/layout/arrow2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7471DD74-6A2C-4F5F-AC24-FBF42F65D425}">
      <dgm:prSet phldrT="[Text]" custT="1"/>
      <dgm:spPr/>
      <dgm:t>
        <a:bodyPr/>
        <a:lstStyle/>
        <a:p>
          <a:r>
            <a:rPr lang="en-US" sz="2000" dirty="0" smtClean="0"/>
            <a:t>March 2020: </a:t>
          </a:r>
          <a:r>
            <a:rPr lang="en-US" sz="1600" dirty="0" smtClean="0"/>
            <a:t>3/23:Universal staff masking</a:t>
          </a:r>
        </a:p>
      </dgm:t>
    </dgm:pt>
    <dgm:pt modelId="{1D22A5E5-50C6-4D70-9FD6-020F9E529048}" type="parTrans" cxnId="{A7672EB7-204F-41A5-9AA1-21646F1D6B71}">
      <dgm:prSet/>
      <dgm:spPr/>
      <dgm:t>
        <a:bodyPr/>
        <a:lstStyle/>
        <a:p>
          <a:endParaRPr lang="en-US"/>
        </a:p>
      </dgm:t>
    </dgm:pt>
    <dgm:pt modelId="{4C09D3CD-CD54-452B-A809-E2828CCF7282}" type="sibTrans" cxnId="{A7672EB7-204F-41A5-9AA1-21646F1D6B71}">
      <dgm:prSet/>
      <dgm:spPr/>
      <dgm:t>
        <a:bodyPr/>
        <a:lstStyle/>
        <a:p>
          <a:endParaRPr lang="en-US"/>
        </a:p>
      </dgm:t>
    </dgm:pt>
    <dgm:pt modelId="{E3DE322F-7EE8-43BA-BC15-6028D0DC049E}">
      <dgm:prSet phldrT="[Text]" custT="1"/>
      <dgm:spPr/>
      <dgm:t>
        <a:bodyPr/>
        <a:lstStyle/>
        <a:p>
          <a:r>
            <a:rPr lang="en-US" sz="2000" dirty="0" smtClean="0"/>
            <a:t>April 2020:</a:t>
          </a:r>
        </a:p>
        <a:p>
          <a:r>
            <a:rPr lang="en-US" sz="1600" dirty="0" smtClean="0"/>
            <a:t>4/21 mandatory mask + eye protection for all healthcare workers</a:t>
          </a:r>
        </a:p>
      </dgm:t>
    </dgm:pt>
    <dgm:pt modelId="{D485474E-2663-4EA5-873A-03A27AF27F0D}" type="parTrans" cxnId="{5056393C-A63C-4236-94CC-D89D1C41BC6E}">
      <dgm:prSet/>
      <dgm:spPr/>
      <dgm:t>
        <a:bodyPr/>
        <a:lstStyle/>
        <a:p>
          <a:endParaRPr lang="en-US"/>
        </a:p>
      </dgm:t>
    </dgm:pt>
    <dgm:pt modelId="{596F297A-D199-48F4-850D-0910DE2234B0}" type="sibTrans" cxnId="{5056393C-A63C-4236-94CC-D89D1C41BC6E}">
      <dgm:prSet/>
      <dgm:spPr/>
      <dgm:t>
        <a:bodyPr/>
        <a:lstStyle/>
        <a:p>
          <a:endParaRPr lang="en-US"/>
        </a:p>
      </dgm:t>
    </dgm:pt>
    <dgm:pt modelId="{842482A1-4C8E-4F05-8655-B130F4A2C5B9}">
      <dgm:prSet phldrT="[Text]" custT="1"/>
      <dgm:spPr/>
      <dgm:t>
        <a:bodyPr/>
        <a:lstStyle/>
        <a:p>
          <a:r>
            <a:rPr lang="en-US" sz="2000" dirty="0" smtClean="0"/>
            <a:t>May 2020 - Current</a:t>
          </a:r>
        </a:p>
        <a:p>
          <a:r>
            <a:rPr lang="en-US" sz="1600" dirty="0" smtClean="0"/>
            <a:t>Mandatory Mask for Patients/Visitors</a:t>
          </a:r>
        </a:p>
        <a:p>
          <a:endParaRPr lang="en-US" sz="1600" dirty="0" smtClean="0"/>
        </a:p>
        <a:p>
          <a:r>
            <a:rPr lang="en-US" sz="1600" dirty="0" smtClean="0"/>
            <a:t>Mandatory Mask + Eye Protection – for all healthcare workers remains</a:t>
          </a:r>
        </a:p>
      </dgm:t>
    </dgm:pt>
    <dgm:pt modelId="{298FDC78-B23A-4FE3-875F-D98AF45D0A3A}" type="parTrans" cxnId="{9F6A3B92-0D5D-47B4-A074-E1989C71DCD4}">
      <dgm:prSet/>
      <dgm:spPr/>
      <dgm:t>
        <a:bodyPr/>
        <a:lstStyle/>
        <a:p>
          <a:endParaRPr lang="en-US"/>
        </a:p>
      </dgm:t>
    </dgm:pt>
    <dgm:pt modelId="{9A826CF1-B115-4890-BBA9-982C8DFE957E}" type="sibTrans" cxnId="{9F6A3B92-0D5D-47B4-A074-E1989C71DCD4}">
      <dgm:prSet/>
      <dgm:spPr/>
      <dgm:t>
        <a:bodyPr/>
        <a:lstStyle/>
        <a:p>
          <a:endParaRPr lang="en-US"/>
        </a:p>
      </dgm:t>
    </dgm:pt>
    <dgm:pt modelId="{DAE3DCB0-3197-4357-9A34-15A0395A9694}" type="pres">
      <dgm:prSet presAssocID="{30AFCA9A-5003-4FF7-BFA6-CBB5C7393AF7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9F0C2CF-D66E-42BF-B953-A372D077F87B}" type="pres">
      <dgm:prSet presAssocID="{30AFCA9A-5003-4FF7-BFA6-CBB5C7393AF7}" presName="arrow" presStyleLbl="bgShp" presStyleIdx="0" presStyleCnt="1" custLinFactNeighborX="-4596" custLinFactNeighborY="-14216"/>
      <dgm:spPr/>
      <dgm:t>
        <a:bodyPr/>
        <a:lstStyle/>
        <a:p>
          <a:endParaRPr lang="en-US"/>
        </a:p>
      </dgm:t>
    </dgm:pt>
    <dgm:pt modelId="{36CBDC29-38FF-4815-B83C-EC7D0B27CC5C}" type="pres">
      <dgm:prSet presAssocID="{30AFCA9A-5003-4FF7-BFA6-CBB5C7393AF7}" presName="arrowDiagram3" presStyleCnt="0"/>
      <dgm:spPr/>
    </dgm:pt>
    <dgm:pt modelId="{B9BE11E2-AB8B-4A4A-93DD-8CB8D95D6455}" type="pres">
      <dgm:prSet presAssocID="{7471DD74-6A2C-4F5F-AC24-FBF42F65D425}" presName="bullet3a" presStyleLbl="node1" presStyleIdx="0" presStyleCnt="3"/>
      <dgm:spPr/>
    </dgm:pt>
    <dgm:pt modelId="{8DE6C8B7-83B3-4E3F-8115-A3230EE8C41A}" type="pres">
      <dgm:prSet presAssocID="{7471DD74-6A2C-4F5F-AC24-FBF42F65D425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0414D0-C4E7-463E-AC35-986C4A3A2B55}" type="pres">
      <dgm:prSet presAssocID="{E3DE322F-7EE8-43BA-BC15-6028D0DC049E}" presName="bullet3b" presStyleLbl="node1" presStyleIdx="1" presStyleCnt="3"/>
      <dgm:spPr/>
    </dgm:pt>
    <dgm:pt modelId="{6D2836B4-DD5F-42A8-B7D1-415855DFCEAD}" type="pres">
      <dgm:prSet presAssocID="{E3DE322F-7EE8-43BA-BC15-6028D0DC049E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032223-0814-42E2-90AF-D17E86690CDC}" type="pres">
      <dgm:prSet presAssocID="{842482A1-4C8E-4F05-8655-B130F4A2C5B9}" presName="bullet3c" presStyleLbl="node1" presStyleIdx="2" presStyleCnt="3"/>
      <dgm:spPr/>
    </dgm:pt>
    <dgm:pt modelId="{7977D16B-5271-4E5F-A4BB-B605362A9DB4}" type="pres">
      <dgm:prSet presAssocID="{842482A1-4C8E-4F05-8655-B130F4A2C5B9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581EB2-2271-4001-8219-7590E20517BA}" type="presOf" srcId="{842482A1-4C8E-4F05-8655-B130F4A2C5B9}" destId="{7977D16B-5271-4E5F-A4BB-B605362A9DB4}" srcOrd="0" destOrd="0" presId="urn:microsoft.com/office/officeart/2005/8/layout/arrow2"/>
    <dgm:cxn modelId="{2BC5E662-1D02-44CD-9303-F2C5C1A26E02}" type="presOf" srcId="{30AFCA9A-5003-4FF7-BFA6-CBB5C7393AF7}" destId="{DAE3DCB0-3197-4357-9A34-15A0395A9694}" srcOrd="0" destOrd="0" presId="urn:microsoft.com/office/officeart/2005/8/layout/arrow2"/>
    <dgm:cxn modelId="{DC98F5E2-A072-47BE-919D-FB81DD81128C}" type="presOf" srcId="{7471DD74-6A2C-4F5F-AC24-FBF42F65D425}" destId="{8DE6C8B7-83B3-4E3F-8115-A3230EE8C41A}" srcOrd="0" destOrd="0" presId="urn:microsoft.com/office/officeart/2005/8/layout/arrow2"/>
    <dgm:cxn modelId="{A7672EB7-204F-41A5-9AA1-21646F1D6B71}" srcId="{30AFCA9A-5003-4FF7-BFA6-CBB5C7393AF7}" destId="{7471DD74-6A2C-4F5F-AC24-FBF42F65D425}" srcOrd="0" destOrd="0" parTransId="{1D22A5E5-50C6-4D70-9FD6-020F9E529048}" sibTransId="{4C09D3CD-CD54-452B-A809-E2828CCF7282}"/>
    <dgm:cxn modelId="{CA1B2F91-B735-49FD-801F-794E80D4EA4B}" type="presOf" srcId="{E3DE322F-7EE8-43BA-BC15-6028D0DC049E}" destId="{6D2836B4-DD5F-42A8-B7D1-415855DFCEAD}" srcOrd="0" destOrd="0" presId="urn:microsoft.com/office/officeart/2005/8/layout/arrow2"/>
    <dgm:cxn modelId="{5056393C-A63C-4236-94CC-D89D1C41BC6E}" srcId="{30AFCA9A-5003-4FF7-BFA6-CBB5C7393AF7}" destId="{E3DE322F-7EE8-43BA-BC15-6028D0DC049E}" srcOrd="1" destOrd="0" parTransId="{D485474E-2663-4EA5-873A-03A27AF27F0D}" sibTransId="{596F297A-D199-48F4-850D-0910DE2234B0}"/>
    <dgm:cxn modelId="{9F6A3B92-0D5D-47B4-A074-E1989C71DCD4}" srcId="{30AFCA9A-5003-4FF7-BFA6-CBB5C7393AF7}" destId="{842482A1-4C8E-4F05-8655-B130F4A2C5B9}" srcOrd="2" destOrd="0" parTransId="{298FDC78-B23A-4FE3-875F-D98AF45D0A3A}" sibTransId="{9A826CF1-B115-4890-BBA9-982C8DFE957E}"/>
    <dgm:cxn modelId="{D431E2F3-760E-405B-A134-AFAC17325C5B}" type="presParOf" srcId="{DAE3DCB0-3197-4357-9A34-15A0395A9694}" destId="{69F0C2CF-D66E-42BF-B953-A372D077F87B}" srcOrd="0" destOrd="0" presId="urn:microsoft.com/office/officeart/2005/8/layout/arrow2"/>
    <dgm:cxn modelId="{3D28F43E-BCD6-424C-AA77-C6D46F1ABCA3}" type="presParOf" srcId="{DAE3DCB0-3197-4357-9A34-15A0395A9694}" destId="{36CBDC29-38FF-4815-B83C-EC7D0B27CC5C}" srcOrd="1" destOrd="0" presId="urn:microsoft.com/office/officeart/2005/8/layout/arrow2"/>
    <dgm:cxn modelId="{2E8DF84B-4FB6-4B84-8D26-4BB7CF9301DA}" type="presParOf" srcId="{36CBDC29-38FF-4815-B83C-EC7D0B27CC5C}" destId="{B9BE11E2-AB8B-4A4A-93DD-8CB8D95D6455}" srcOrd="0" destOrd="0" presId="urn:microsoft.com/office/officeart/2005/8/layout/arrow2"/>
    <dgm:cxn modelId="{908075F5-34FD-4E6B-8332-3FDA497A22A6}" type="presParOf" srcId="{36CBDC29-38FF-4815-B83C-EC7D0B27CC5C}" destId="{8DE6C8B7-83B3-4E3F-8115-A3230EE8C41A}" srcOrd="1" destOrd="0" presId="urn:microsoft.com/office/officeart/2005/8/layout/arrow2"/>
    <dgm:cxn modelId="{EEB63480-D513-440A-BACE-8AA664F8B520}" type="presParOf" srcId="{36CBDC29-38FF-4815-B83C-EC7D0B27CC5C}" destId="{0B0414D0-C4E7-463E-AC35-986C4A3A2B55}" srcOrd="2" destOrd="0" presId="urn:microsoft.com/office/officeart/2005/8/layout/arrow2"/>
    <dgm:cxn modelId="{020EA05F-8315-4ADF-B19E-EB90A1E8E37C}" type="presParOf" srcId="{36CBDC29-38FF-4815-B83C-EC7D0B27CC5C}" destId="{6D2836B4-DD5F-42A8-B7D1-415855DFCEAD}" srcOrd="3" destOrd="0" presId="urn:microsoft.com/office/officeart/2005/8/layout/arrow2"/>
    <dgm:cxn modelId="{CE725CB8-8CE2-4335-8BB6-322E3C4A3FF0}" type="presParOf" srcId="{36CBDC29-38FF-4815-B83C-EC7D0B27CC5C}" destId="{49032223-0814-42E2-90AF-D17E86690CDC}" srcOrd="4" destOrd="0" presId="urn:microsoft.com/office/officeart/2005/8/layout/arrow2"/>
    <dgm:cxn modelId="{0E620C61-6334-4B8B-99CB-DA0B695610FB}" type="presParOf" srcId="{36CBDC29-38FF-4815-B83C-EC7D0B27CC5C}" destId="{7977D16B-5271-4E5F-A4BB-B605362A9DB4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F0C2CF-D66E-42BF-B953-A372D077F87B}">
      <dsp:nvSpPr>
        <dsp:cNvPr id="0" name=""/>
        <dsp:cNvSpPr/>
      </dsp:nvSpPr>
      <dsp:spPr>
        <a:xfrm>
          <a:off x="269547" y="0"/>
          <a:ext cx="10291729" cy="6432331"/>
        </a:xfrm>
        <a:prstGeom prst="swooshArrow">
          <a:avLst>
            <a:gd name="adj1" fmla="val 25000"/>
            <a:gd name="adj2" fmla="val 25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BE11E2-AB8B-4A4A-93DD-8CB8D95D6455}">
      <dsp:nvSpPr>
        <dsp:cNvPr id="0" name=""/>
        <dsp:cNvSpPr/>
      </dsp:nvSpPr>
      <dsp:spPr>
        <a:xfrm>
          <a:off x="2049605" y="4439594"/>
          <a:ext cx="267584" cy="26758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E6C8B7-83B3-4E3F-8115-A3230EE8C41A}">
      <dsp:nvSpPr>
        <dsp:cNvPr id="0" name=""/>
        <dsp:cNvSpPr/>
      </dsp:nvSpPr>
      <dsp:spPr>
        <a:xfrm>
          <a:off x="2183397" y="4573387"/>
          <a:ext cx="2397972" cy="1858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1788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March 2020: </a:t>
          </a:r>
          <a:r>
            <a:rPr lang="en-US" sz="1600" kern="1200" dirty="0" smtClean="0"/>
            <a:t>3/23:Universal staff masking</a:t>
          </a:r>
        </a:p>
      </dsp:txBody>
      <dsp:txXfrm>
        <a:off x="2183397" y="4573387"/>
        <a:ext cx="2397972" cy="1858943"/>
      </dsp:txXfrm>
    </dsp:sp>
    <dsp:sp modelId="{0B0414D0-C4E7-463E-AC35-986C4A3A2B55}">
      <dsp:nvSpPr>
        <dsp:cNvPr id="0" name=""/>
        <dsp:cNvSpPr/>
      </dsp:nvSpPr>
      <dsp:spPr>
        <a:xfrm>
          <a:off x="4411557" y="2691287"/>
          <a:ext cx="483711" cy="48371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2836B4-DD5F-42A8-B7D1-415855DFCEAD}">
      <dsp:nvSpPr>
        <dsp:cNvPr id="0" name=""/>
        <dsp:cNvSpPr/>
      </dsp:nvSpPr>
      <dsp:spPr>
        <a:xfrm>
          <a:off x="4653412" y="2933142"/>
          <a:ext cx="2470015" cy="3499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309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April 2020: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4/21 mandatory mask + eye protection for all healthcare workers</a:t>
          </a:r>
        </a:p>
      </dsp:txBody>
      <dsp:txXfrm>
        <a:off x="4653412" y="2933142"/>
        <a:ext cx="2470015" cy="3499188"/>
      </dsp:txXfrm>
    </dsp:sp>
    <dsp:sp modelId="{49032223-0814-42E2-90AF-D17E86690CDC}">
      <dsp:nvSpPr>
        <dsp:cNvPr id="0" name=""/>
        <dsp:cNvSpPr/>
      </dsp:nvSpPr>
      <dsp:spPr>
        <a:xfrm>
          <a:off x="7252074" y="1627379"/>
          <a:ext cx="668962" cy="66896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77D16B-5271-4E5F-A4BB-B605362A9DB4}">
      <dsp:nvSpPr>
        <dsp:cNvPr id="0" name=""/>
        <dsp:cNvSpPr/>
      </dsp:nvSpPr>
      <dsp:spPr>
        <a:xfrm>
          <a:off x="7586555" y="1961860"/>
          <a:ext cx="2470015" cy="4470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469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May 2020 - Current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Mandatory Mask for Patients/Visitors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Mandatory Mask + Eye Protection – for all healthcare workers remains</a:t>
          </a:r>
        </a:p>
      </dsp:txBody>
      <dsp:txXfrm>
        <a:off x="7586555" y="1961860"/>
        <a:ext cx="2470015" cy="4470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DE9EE-1CA3-46C7-9C66-3D7A1DF68A7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0DAF1D-252D-4405-831D-02914E300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66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Travel screen on all patients: march 2020</a:t>
            </a:r>
          </a:p>
          <a:p>
            <a:endParaRPr lang="en-US" dirty="0" smtClean="0"/>
          </a:p>
          <a:p>
            <a:r>
              <a:rPr lang="en-US" dirty="0" smtClean="0"/>
              <a:t>Googles/Eye Protection:</a:t>
            </a:r>
            <a:r>
              <a:rPr lang="en-US" baseline="0" dirty="0" smtClean="0"/>
              <a:t> 4/20/2020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6CC19-5A82-412A-88C3-97F4A1C722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62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D0F92-1D39-449C-A8F9-E6446001D60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DC0AC-CBA3-42FC-B651-C0F8DD8CD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37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D0F92-1D39-449C-A8F9-E6446001D60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DC0AC-CBA3-42FC-B651-C0F8DD8CD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D0F92-1D39-449C-A8F9-E6446001D60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DC0AC-CBA3-42FC-B651-C0F8DD8CD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69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D0F92-1D39-449C-A8F9-E6446001D60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DC0AC-CBA3-42FC-B651-C0F8DD8CD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83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D0F92-1D39-449C-A8F9-E6446001D60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DC0AC-CBA3-42FC-B651-C0F8DD8CD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661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D0F92-1D39-449C-A8F9-E6446001D60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DC0AC-CBA3-42FC-B651-C0F8DD8CD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04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D0F92-1D39-449C-A8F9-E6446001D60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DC0AC-CBA3-42FC-B651-C0F8DD8CD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86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D0F92-1D39-449C-A8F9-E6446001D60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DC0AC-CBA3-42FC-B651-C0F8DD8CD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26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D0F92-1D39-449C-A8F9-E6446001D60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DC0AC-CBA3-42FC-B651-C0F8DD8CD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D0F92-1D39-449C-A8F9-E6446001D60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DC0AC-CBA3-42FC-B651-C0F8DD8CD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55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D0F92-1D39-449C-A8F9-E6446001D60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DC0AC-CBA3-42FC-B651-C0F8DD8CD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49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D0F92-1D39-449C-A8F9-E6446001D60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DC0AC-CBA3-42FC-B651-C0F8DD8CD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93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68013" y="110359"/>
          <a:ext cx="11776841" cy="6432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09863" y="493295"/>
            <a:ext cx="4808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COVID 19 Pandemic:</a:t>
            </a:r>
          </a:p>
          <a:p>
            <a:r>
              <a:rPr lang="en-US" sz="2400" dirty="0" smtClean="0"/>
              <a:t>Evolution of Mandatory PPE for Healthcare workers + Patients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13656" y="4457174"/>
            <a:ext cx="1685554" cy="2085516"/>
          </a:xfrm>
          <a:prstGeom prst="rect">
            <a:avLst/>
          </a:prstGeom>
        </p:spPr>
      </p:pic>
      <p:pic>
        <p:nvPicPr>
          <p:cNvPr id="1026" name="Picture 2" descr="Surgical Mask Illustrations - Stay Home in 2020 | Clip art, Free clip art,  Diy face mask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615" y="5420174"/>
            <a:ext cx="1437826" cy="143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2977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64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Penn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Walsh, Abbey C</dc:creator>
  <cp:lastModifiedBy>Walsh, Abbey C</cp:lastModifiedBy>
  <cp:revision>1</cp:revision>
  <dcterms:created xsi:type="dcterms:W3CDTF">2020-10-06T15:08:46Z</dcterms:created>
  <dcterms:modified xsi:type="dcterms:W3CDTF">2020-10-06T15:10:03Z</dcterms:modified>
</cp:coreProperties>
</file>